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7"/>
  </p:notesMasterIdLst>
  <p:sldIdLst>
    <p:sldId id="256" r:id="rId2"/>
    <p:sldId id="257" r:id="rId3"/>
    <p:sldId id="325" r:id="rId4"/>
    <p:sldId id="259" r:id="rId5"/>
    <p:sldId id="285" r:id="rId6"/>
    <p:sldId id="286" r:id="rId7"/>
    <p:sldId id="287" r:id="rId8"/>
    <p:sldId id="288" r:id="rId9"/>
    <p:sldId id="289" r:id="rId10"/>
    <p:sldId id="340" r:id="rId11"/>
    <p:sldId id="341" r:id="rId12"/>
    <p:sldId id="342" r:id="rId13"/>
    <p:sldId id="343" r:id="rId14"/>
    <p:sldId id="339" r:id="rId15"/>
    <p:sldId id="33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7AEB5-AF8E-42BD-A052-1264D59022E0}" type="datetimeFigureOut">
              <a:rPr lang="tr-TR" smtClean="0"/>
              <a:t>21.05.2023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6976F-4365-4407-840C-F3F5D75F5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88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6976F-4365-4407-840C-F3F5D75F5E0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55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76CE-F4A3-4F98-9457-29A55A562911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E396-D770-4623-9E35-50F1ED2CA7BD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642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285C-55AF-42A5-854E-915BA46AEF1A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393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CD60-D439-4180-926A-A4142BA592BC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899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B618-038A-429F-BFFD-DEC5532E04B2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20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A046-5333-4562-9139-9187A65F416A}" type="datetime1">
              <a:rPr lang="tr-TR" smtClean="0"/>
              <a:t>21.05.2023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3622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701D-4BF5-4CF4-951E-7B57C5AFFBF9}" type="datetime1">
              <a:rPr lang="tr-TR" smtClean="0"/>
              <a:t>21.05.2023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630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FCA1-732E-44B7-85EF-792CD69FAE78}" type="datetime1">
              <a:rPr lang="tr-TR" smtClean="0"/>
              <a:t>21.05.2023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5693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0131-7D2A-4E9F-92EE-18B12DDD2972}" type="datetime1">
              <a:rPr lang="tr-TR" smtClean="0"/>
              <a:t>21.05.2023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550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DD5BAC-E4DB-4520-8912-F4082D2AD336}" type="datetime1">
              <a:rPr lang="tr-TR" smtClean="0"/>
              <a:t>21.05.2023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648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4CF0-4033-4E5A-BDB7-DE3954FDBA8C}" type="datetime1">
              <a:rPr lang="tr-TR" smtClean="0"/>
              <a:t>21.05.2023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931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49BD98D-D268-4900-A169-5C90D6079A88}" type="datetime1">
              <a:rPr lang="tr-TR" smtClean="0"/>
              <a:t>21.05.2023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0BE799-30E1-4860-AC46-6F44756BF804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52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tr-TR" b="1" dirty="0" smtClean="0"/>
              <a:t>FIRAT ÜNİVERSİTESİ</a:t>
            </a:r>
            <a:br>
              <a:rPr lang="tr-TR" b="1" dirty="0" smtClean="0"/>
            </a:br>
            <a:r>
              <a:rPr lang="tr-TR" sz="6600" b="1" dirty="0" smtClean="0"/>
              <a:t>TEKNOLOJİ FAKÜLTESİ</a:t>
            </a:r>
            <a:r>
              <a:rPr lang="tr-TR" b="1" dirty="0" smtClean="0"/>
              <a:t/>
            </a:r>
            <a:br>
              <a:rPr lang="tr-TR" b="1" dirty="0" smtClean="0"/>
            </a:br>
            <a:r>
              <a:rPr lang="tr-TR" sz="4400" b="1" dirty="0" smtClean="0"/>
              <a:t>YAZILIM MÜHENDİSLİĞİ</a:t>
            </a:r>
            <a:r>
              <a:rPr lang="tr-TR" sz="4000" b="1" dirty="0" smtClean="0"/>
              <a:t/>
            </a:r>
            <a:br>
              <a:rPr lang="tr-TR" sz="4000" b="1" dirty="0" smtClean="0"/>
            </a:br>
            <a:endParaRPr lang="tr-TR" sz="4000" b="1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25615" y="4302750"/>
            <a:ext cx="10058400" cy="1143000"/>
          </a:xfrm>
        </p:spPr>
        <p:txBody>
          <a:bodyPr>
            <a:normAutofit/>
          </a:bodyPr>
          <a:lstStyle/>
          <a:p>
            <a:pPr algn="r"/>
            <a:r>
              <a:rPr lang="tr-TR" b="1" dirty="0" smtClean="0"/>
              <a:t>175541301</a:t>
            </a:r>
          </a:p>
          <a:p>
            <a:pPr algn="r"/>
            <a:r>
              <a:rPr lang="tr-TR" b="1" dirty="0" smtClean="0"/>
              <a:t>TAHA ELEM</a:t>
            </a:r>
            <a:endParaRPr lang="tr-TR" b="1" dirty="0">
              <a:solidFill>
                <a:schemeClr val="tx1"/>
              </a:solidFill>
            </a:endParaRPr>
          </a:p>
          <a:p>
            <a:pPr algn="r"/>
            <a:endParaRPr lang="tr-TR" sz="2500" b="1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 smtClean="0"/>
              <a:t>Fırat Üniversitesi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</a:t>
            </a:fld>
            <a:endParaRPr lang="tr-TR" dirty="0"/>
          </a:p>
        </p:txBody>
      </p:sp>
      <p:sp>
        <p:nvSpPr>
          <p:cNvPr id="7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2438368" y="5107358"/>
            <a:ext cx="1096076" cy="1096076"/>
          </a:xfrm>
          <a:prstGeom prst="mathMultipl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9" name="Picture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" y="-5960"/>
            <a:ext cx="2425505" cy="21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lt Başlık 2"/>
          <p:cNvSpPr txBox="1">
            <a:spLocks/>
          </p:cNvSpPr>
          <p:nvPr/>
        </p:nvSpPr>
        <p:spPr>
          <a:xfrm>
            <a:off x="2358980" y="5339147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dirty="0"/>
              <a:t/>
            </a:r>
            <a:br>
              <a:rPr lang="de-DE" sz="1800" dirty="0"/>
            </a:br>
            <a:r>
              <a:rPr lang="de-DE" sz="2000" b="1" dirty="0"/>
              <a:t>YMH459 YAZILIM </a:t>
            </a:r>
            <a:r>
              <a:rPr lang="de-DE" sz="2000" b="1" dirty="0" smtClean="0"/>
              <a:t>MUH</a:t>
            </a:r>
            <a:r>
              <a:rPr lang="tr-TR" sz="2000" b="1" dirty="0" err="1" smtClean="0"/>
              <a:t>endisliği</a:t>
            </a:r>
            <a:r>
              <a:rPr lang="de-DE" sz="2000" b="1" dirty="0" smtClean="0"/>
              <a:t> </a:t>
            </a:r>
            <a:r>
              <a:rPr lang="de-DE" sz="2000" b="1" dirty="0"/>
              <a:t>GUNCEL KONULAR</a:t>
            </a:r>
            <a:r>
              <a:rPr lang="tr-TR" sz="2000" b="1" dirty="0" smtClean="0"/>
              <a:t> </a:t>
            </a:r>
            <a:r>
              <a:rPr lang="tr-TR" sz="2000" b="1" dirty="0" smtClean="0"/>
              <a:t>Sunumum</a:t>
            </a:r>
            <a:endParaRPr lang="en-ID" sz="2000" b="1" dirty="0" smtClean="0"/>
          </a:p>
          <a:p>
            <a:pPr algn="r"/>
            <a:endParaRPr lang="tr-TR" sz="2500" b="1" dirty="0"/>
          </a:p>
        </p:txBody>
      </p:sp>
    </p:spTree>
    <p:extLst>
      <p:ext uri="{BB962C8B-B14F-4D97-AF65-F5344CB8AC3E}">
        <p14:creationId xmlns:p14="http://schemas.microsoft.com/office/powerpoint/2010/main" val="247166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YUVAMI BUL OYUNU SAHNE 1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10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577" y="2328051"/>
            <a:ext cx="7522817" cy="39520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6642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YUVAMI BUL OYUNU </a:t>
            </a:r>
            <a:r>
              <a:rPr lang="tr-TR" dirty="0"/>
              <a:t>SAHNE </a:t>
            </a:r>
            <a:r>
              <a:rPr lang="tr-TR" dirty="0" smtClean="0"/>
              <a:t>2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11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43" y="2308788"/>
            <a:ext cx="7409293" cy="38556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6575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YUVAMI BUL OYUNU </a:t>
            </a:r>
            <a:r>
              <a:rPr lang="tr-TR" dirty="0"/>
              <a:t>SAHNE </a:t>
            </a:r>
            <a:r>
              <a:rPr lang="tr-TR" dirty="0" smtClean="0"/>
              <a:t>3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12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975" y="2237898"/>
            <a:ext cx="7686746" cy="40577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4986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YUVAMI BUL OYUNU </a:t>
            </a:r>
            <a:r>
              <a:rPr lang="tr-TR" dirty="0"/>
              <a:t>SAHNE </a:t>
            </a:r>
            <a:r>
              <a:rPr lang="tr-TR" dirty="0" smtClean="0"/>
              <a:t>4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13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84" y="2217456"/>
            <a:ext cx="7482824" cy="39469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2199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01568" y="434141"/>
            <a:ext cx="10058400" cy="1450757"/>
          </a:xfrm>
        </p:spPr>
        <p:txBody>
          <a:bodyPr/>
          <a:lstStyle/>
          <a:p>
            <a:r>
              <a:rPr lang="tr-TR" dirty="0" smtClean="0"/>
              <a:t>SON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14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75987" y="5505620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3424110F-0E7C-4E80-BCAB-AB0D75735DAB}"/>
              </a:ext>
            </a:extLst>
          </p:cNvPr>
          <p:cNvSpPr txBox="1"/>
          <p:nvPr/>
        </p:nvSpPr>
        <p:spPr>
          <a:xfrm>
            <a:off x="1482097" y="2012716"/>
            <a:ext cx="5969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latin typeface="Figtree ExtraBold" pitchFamily="2" charset="0"/>
                <a:cs typeface="Bakbak One" pitchFamily="2" charset="0"/>
              </a:rPr>
              <a:t>Proje Çıktısı?</a:t>
            </a:r>
            <a:endParaRPr lang="en-ID" sz="4800" dirty="0"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224490BA-3B06-4247-9112-66BAFF9A071D}"/>
              </a:ext>
            </a:extLst>
          </p:cNvPr>
          <p:cNvSpPr txBox="1"/>
          <p:nvPr/>
        </p:nvSpPr>
        <p:spPr>
          <a:xfrm>
            <a:off x="1101568" y="5103674"/>
            <a:ext cx="10581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dirty="0" smtClean="0">
                <a:latin typeface="+mj-lt"/>
                <a:ea typeface="Jost" pitchFamily="2" charset="0"/>
                <a:cs typeface="Cairo" panose="00000500000000000000" pitchFamily="2" charset="-78"/>
              </a:rPr>
              <a:t>Proje Github’a yüklendi ve APK olarak çıktısı alındı.</a:t>
            </a:r>
          </a:p>
          <a:p>
            <a:pPr>
              <a:lnSpc>
                <a:spcPct val="150000"/>
              </a:lnSpc>
            </a:pPr>
            <a:r>
              <a:rPr lang="tr-TR" sz="2400" dirty="0">
                <a:latin typeface="+mj-lt"/>
                <a:ea typeface="Jost" pitchFamily="2" charset="0"/>
                <a:cs typeface="Cairo" panose="00000500000000000000" pitchFamily="2" charset="-78"/>
              </a:rPr>
              <a:t>Repos:</a:t>
            </a:r>
            <a:r>
              <a:rPr lang="tr-TR" sz="2400" dirty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 </a:t>
            </a:r>
            <a:r>
              <a:rPr lang="tr-TR" sz="2400" dirty="0"/>
              <a:t>https://github.com/TahaElem/YMGK_Proje.git</a:t>
            </a:r>
            <a:endParaRPr lang="tr-TR" sz="2400" dirty="0" smtClean="0">
              <a:latin typeface="+mj-lt"/>
              <a:ea typeface="Jost" pitchFamily="2" charset="0"/>
              <a:cs typeface="Cairo" panose="00000500000000000000" pitchFamily="2" charset="-78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  <a:ea typeface="Jost" pitchFamily="2" charset="0"/>
              <a:cs typeface="Cairo" panose="00000500000000000000" pitchFamily="2" charset="-78"/>
            </a:endParaRPr>
          </a:p>
        </p:txBody>
      </p:sp>
      <p:grpSp>
        <p:nvGrpSpPr>
          <p:cNvPr id="3" name="Grup 2"/>
          <p:cNvGrpSpPr/>
          <p:nvPr/>
        </p:nvGrpSpPr>
        <p:grpSpPr>
          <a:xfrm>
            <a:off x="6392350" y="2247435"/>
            <a:ext cx="5127801" cy="2659415"/>
            <a:chOff x="4282225" y="2550017"/>
            <a:chExt cx="6177654" cy="3419342"/>
          </a:xfrm>
        </p:grpSpPr>
        <p:pic>
          <p:nvPicPr>
            <p:cNvPr id="18" name="Resim 17"/>
            <p:cNvPicPr>
              <a:picLocks noChangeAspect="1"/>
            </p:cNvPicPr>
            <p:nvPr/>
          </p:nvPicPr>
          <p:blipFill rotWithShape="1">
            <a:blip r:embed="rId2"/>
            <a:srcRect l="7596" t="7972" r="7805" b="3078"/>
            <a:stretch/>
          </p:blipFill>
          <p:spPr>
            <a:xfrm>
              <a:off x="4423893" y="2653048"/>
              <a:ext cx="5814811" cy="321327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1" name="Picture 1">
              <a:extLst>
                <a:ext uri="{FF2B5EF4-FFF2-40B4-BE49-F238E27FC236}">
                  <a16:creationId xmlns:a16="http://schemas.microsoft.com/office/drawing/2014/main" id="{BA8FBD29-B6CC-4103-9FAB-07663775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61381" y="1170861"/>
              <a:ext cx="3419342" cy="6177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961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Diagonal Corners Snipped 1">
            <a:extLst>
              <a:ext uri="{FF2B5EF4-FFF2-40B4-BE49-F238E27FC236}">
                <a16:creationId xmlns:a16="http://schemas.microsoft.com/office/drawing/2014/main" id="{13070F93-E321-4DBE-8764-9BC148F1F968}"/>
              </a:ext>
            </a:extLst>
          </p:cNvPr>
          <p:cNvSpPr/>
          <p:nvPr/>
        </p:nvSpPr>
        <p:spPr>
          <a:xfrm>
            <a:off x="1498835" y="1794812"/>
            <a:ext cx="8144058" cy="877626"/>
          </a:xfrm>
          <a:prstGeom prst="snip2Diag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15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Diagonal Corners Snipped 1">
            <a:extLst>
              <a:ext uri="{FF2B5EF4-FFF2-40B4-BE49-F238E27FC236}">
                <a16:creationId xmlns:a16="http://schemas.microsoft.com/office/drawing/2014/main" id="{13070F93-E321-4DBE-8764-9BC148F1F968}"/>
              </a:ext>
            </a:extLst>
          </p:cNvPr>
          <p:cNvSpPr/>
          <p:nvPr/>
        </p:nvSpPr>
        <p:spPr>
          <a:xfrm>
            <a:off x="1648047" y="3521030"/>
            <a:ext cx="5963733" cy="877626"/>
          </a:xfrm>
          <a:prstGeom prst="snip2Diag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AC5B4002-F613-4A6D-B5AA-816F2E5D9AE9}"/>
              </a:ext>
            </a:extLst>
          </p:cNvPr>
          <p:cNvSpPr txBox="1"/>
          <p:nvPr/>
        </p:nvSpPr>
        <p:spPr>
          <a:xfrm>
            <a:off x="1626129" y="1686190"/>
            <a:ext cx="8645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spc="300" dirty="0" smtClean="0">
                <a:latin typeface="Figtree ExtraBold" pitchFamily="2" charset="0"/>
                <a:cs typeface="Bakbak One" pitchFamily="2" charset="0"/>
              </a:rPr>
              <a:t>Beni Dinlediğiniz İçin</a:t>
            </a:r>
          </a:p>
          <a:p>
            <a:endParaRPr lang="tr-TR" sz="6000" spc="3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  <a:p>
            <a:r>
              <a:rPr lang="tr-TR" sz="6000" spc="300" dirty="0" smtClean="0">
                <a:latin typeface="Figtree ExtraBold" pitchFamily="2" charset="0"/>
                <a:cs typeface="Bakbak One" pitchFamily="2" charset="0"/>
              </a:rPr>
              <a:t>TEŞEKKÜRLER…</a:t>
            </a:r>
            <a:endParaRPr lang="en-ID" sz="6000" spc="300" dirty="0"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18" name="Star: 4 Points 18">
            <a:extLst>
              <a:ext uri="{FF2B5EF4-FFF2-40B4-BE49-F238E27FC236}">
                <a16:creationId xmlns:a16="http://schemas.microsoft.com/office/drawing/2014/main" id="{D52EDE0C-3069-4A51-95C0-463E7D575617}"/>
              </a:ext>
            </a:extLst>
          </p:cNvPr>
          <p:cNvSpPr/>
          <p:nvPr/>
        </p:nvSpPr>
        <p:spPr>
          <a:xfrm>
            <a:off x="542194" y="1168260"/>
            <a:ext cx="537869" cy="537869"/>
          </a:xfrm>
          <a:prstGeom prst="star4">
            <a:avLst>
              <a:gd name="adj" fmla="val 1974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Star: 4 Points 19">
            <a:extLst>
              <a:ext uri="{FF2B5EF4-FFF2-40B4-BE49-F238E27FC236}">
                <a16:creationId xmlns:a16="http://schemas.microsoft.com/office/drawing/2014/main" id="{95ADD8B0-29FC-4872-A9F2-924EA3D9FB41}"/>
              </a:ext>
            </a:extLst>
          </p:cNvPr>
          <p:cNvSpPr/>
          <p:nvPr/>
        </p:nvSpPr>
        <p:spPr>
          <a:xfrm>
            <a:off x="1038955" y="1023165"/>
            <a:ext cx="255637" cy="255637"/>
          </a:xfrm>
          <a:prstGeom prst="star4">
            <a:avLst>
              <a:gd name="adj" fmla="val 1974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Multiplication Sign 20">
            <a:extLst>
              <a:ext uri="{FF2B5EF4-FFF2-40B4-BE49-F238E27FC236}">
                <a16:creationId xmlns:a16="http://schemas.microsoft.com/office/drawing/2014/main" id="{55BB5B4D-0922-4746-92F5-EF055B704051}"/>
              </a:ext>
            </a:extLst>
          </p:cNvPr>
          <p:cNvSpPr/>
          <p:nvPr/>
        </p:nvSpPr>
        <p:spPr>
          <a:xfrm>
            <a:off x="9058952" y="4583711"/>
            <a:ext cx="1447256" cy="1447256"/>
          </a:xfrm>
          <a:prstGeom prst="mathMultiply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0524027" y="2818409"/>
            <a:ext cx="727363" cy="727363"/>
          </a:xfrm>
          <a:prstGeom prst="star4">
            <a:avLst>
              <a:gd name="adj" fmla="val 1974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3638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İÇİNDEKİLER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 HAKKIMDA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ÖĞRENDİĞİM </a:t>
            </a:r>
            <a:r>
              <a:rPr lang="tr-TR" dirty="0" smtClean="0"/>
              <a:t>TEKNOLOJİLER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REFERANS </a:t>
            </a:r>
            <a:r>
              <a:rPr lang="tr-TR" dirty="0"/>
              <a:t>ALDIĞIM EĞİTİM </a:t>
            </a:r>
            <a:r>
              <a:rPr lang="tr-TR" dirty="0" smtClean="0"/>
              <a:t>SETLERİ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YAPTIĞIM </a:t>
            </a:r>
            <a:r>
              <a:rPr lang="tr-TR" dirty="0" smtClean="0"/>
              <a:t>ÇALIŞMALAR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PROJE </a:t>
            </a:r>
            <a:r>
              <a:rPr lang="tr-TR" dirty="0" smtClean="0"/>
              <a:t>ÇIKTISI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dirty="0" smtClean="0"/>
              <a:t>TEŞEKKÜR</a:t>
            </a:r>
            <a:endParaRPr lang="tr-TR" dirty="0"/>
          </a:p>
          <a:p>
            <a:pPr>
              <a:buFont typeface="Wingdings" panose="05000000000000000000" pitchFamily="2" charset="2"/>
              <a:buChar char="v"/>
            </a:pPr>
            <a:endParaRPr lang="tr-TR" dirty="0" smtClean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2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6" y="286603"/>
            <a:ext cx="1233197" cy="1233197"/>
          </a:xfrm>
          <a:prstGeom prst="rect">
            <a:avLst/>
          </a:prstGeom>
        </p:spPr>
      </p:pic>
      <p:sp>
        <p:nvSpPr>
          <p:cNvPr id="10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2133567" y="5406303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1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0280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HAKKIMDA</a:t>
            </a:r>
            <a:br>
              <a:rPr lang="tr-TR" b="1" dirty="0" smtClean="0"/>
            </a:b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82097" y="3225346"/>
            <a:ext cx="9631679" cy="1543303"/>
          </a:xfrm>
        </p:spPr>
        <p:txBody>
          <a:bodyPr/>
          <a:lstStyle/>
          <a:p>
            <a:r>
              <a:rPr lang="tr-TR" sz="2400" dirty="0"/>
              <a:t>Yazılım Mühendisliği 4. Sınıf öğrencisiyim. </a:t>
            </a:r>
            <a:r>
              <a:rPr lang="tr-TR" sz="2400" dirty="0" err="1"/>
              <a:t>Unity</a:t>
            </a:r>
            <a:r>
              <a:rPr lang="tr-TR" sz="2400" dirty="0"/>
              <a:t> oyun motoruyla yaklaşık </a:t>
            </a:r>
            <a:r>
              <a:rPr lang="tr-TR" sz="2400" dirty="0" smtClean="0"/>
              <a:t>2 yıl önce tanıştım. Daha önce 2D oyunlar üzerine çalışmalar yaptım. </a:t>
            </a: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3</a:t>
            </a:fld>
            <a:endParaRPr lang="tr-TR"/>
          </a:p>
        </p:txBody>
      </p:sp>
      <p:sp>
        <p:nvSpPr>
          <p:cNvPr id="6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84F86A5A-5173-419A-83C7-0C4EC77F8818}"/>
              </a:ext>
            </a:extLst>
          </p:cNvPr>
          <p:cNvSpPr txBox="1"/>
          <p:nvPr/>
        </p:nvSpPr>
        <p:spPr>
          <a:xfrm>
            <a:off x="935477" y="1838615"/>
            <a:ext cx="6461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400" dirty="0" smtClean="0">
                <a:latin typeface="Figtree ExtraBold" pitchFamily="2" charset="0"/>
                <a:cs typeface="Bakbak One" pitchFamily="2" charset="0"/>
              </a:rPr>
              <a:t>TAHA </a:t>
            </a:r>
            <a:r>
              <a:rPr lang="tr-TR" sz="4400" dirty="0" smtClean="0">
                <a:solidFill>
                  <a:srgbClr val="2683C6"/>
                </a:solidFill>
                <a:latin typeface="Figtree ExtraBold" pitchFamily="2" charset="0"/>
                <a:cs typeface="Bakbak One" pitchFamily="2" charset="0"/>
              </a:rPr>
              <a:t>ELEM</a:t>
            </a:r>
            <a:endParaRPr lang="en-ID" sz="4400" dirty="0">
              <a:solidFill>
                <a:srgbClr val="2683C6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10" name="Star: 4 Points 33">
            <a:extLst>
              <a:ext uri="{FF2B5EF4-FFF2-40B4-BE49-F238E27FC236}">
                <a16:creationId xmlns:a16="http://schemas.microsoft.com/office/drawing/2014/main" id="{48DCEC53-48FE-4C3D-A399-5B12798D9A5D}"/>
              </a:ext>
            </a:extLst>
          </p:cNvPr>
          <p:cNvSpPr/>
          <p:nvPr/>
        </p:nvSpPr>
        <p:spPr>
          <a:xfrm>
            <a:off x="8744317" y="981931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Star: 4 Points 34">
            <a:extLst>
              <a:ext uri="{FF2B5EF4-FFF2-40B4-BE49-F238E27FC236}">
                <a16:creationId xmlns:a16="http://schemas.microsoft.com/office/drawing/2014/main" id="{01D03162-7629-48F8-AB34-A695B360BB0D}"/>
              </a:ext>
            </a:extLst>
          </p:cNvPr>
          <p:cNvSpPr/>
          <p:nvPr/>
        </p:nvSpPr>
        <p:spPr>
          <a:xfrm>
            <a:off x="9241078" y="836836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6" y="286603"/>
            <a:ext cx="1233197" cy="1233197"/>
          </a:xfrm>
          <a:prstGeom prst="rect">
            <a:avLst/>
          </a:prstGeom>
        </p:spPr>
      </p:pic>
      <p:sp>
        <p:nvSpPr>
          <p:cNvPr id="13" name="Parallelogram 5">
            <a:extLst>
              <a:ext uri="{FF2B5EF4-FFF2-40B4-BE49-F238E27FC236}">
                <a16:creationId xmlns:a16="http://schemas.microsoft.com/office/drawing/2014/main" id="{FBB1B415-E379-41B1-B4E5-ABB6DD85619F}"/>
              </a:ext>
            </a:extLst>
          </p:cNvPr>
          <p:cNvSpPr/>
          <p:nvPr/>
        </p:nvSpPr>
        <p:spPr>
          <a:xfrm>
            <a:off x="750948" y="49421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arallelogram 6">
            <a:extLst>
              <a:ext uri="{FF2B5EF4-FFF2-40B4-BE49-F238E27FC236}">
                <a16:creationId xmlns:a16="http://schemas.microsoft.com/office/drawing/2014/main" id="{DE1BFEEF-DD9A-4E81-86C1-94894B5945B9}"/>
              </a:ext>
            </a:extLst>
          </p:cNvPr>
          <p:cNvSpPr/>
          <p:nvPr/>
        </p:nvSpPr>
        <p:spPr>
          <a:xfrm>
            <a:off x="835987" y="57676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Parallelogram 7">
            <a:extLst>
              <a:ext uri="{FF2B5EF4-FFF2-40B4-BE49-F238E27FC236}">
                <a16:creationId xmlns:a16="http://schemas.microsoft.com/office/drawing/2014/main" id="{DB429BD5-DCFF-422E-AC47-63801A72F0C5}"/>
              </a:ext>
            </a:extLst>
          </p:cNvPr>
          <p:cNvSpPr/>
          <p:nvPr/>
        </p:nvSpPr>
        <p:spPr>
          <a:xfrm>
            <a:off x="959126" y="49421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Dikdörtgen 8"/>
          <p:cNvSpPr/>
          <p:nvPr/>
        </p:nvSpPr>
        <p:spPr>
          <a:xfrm>
            <a:off x="1055183" y="2517204"/>
            <a:ext cx="21451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latin typeface="+mj-lt"/>
                <a:cs typeface="Cairo" panose="00000500000000000000" pitchFamily="2" charset="-78"/>
              </a:rPr>
              <a:t>Ben Kimim?</a:t>
            </a:r>
            <a:endParaRPr lang="en-ID" sz="3200" dirty="0">
              <a:latin typeface="+mj-lt"/>
              <a:cs typeface="Cairo" panose="00000500000000000000" pitchFamily="2" charset="-78"/>
            </a:endParaRPr>
          </a:p>
        </p:txBody>
      </p:sp>
      <p:sp>
        <p:nvSpPr>
          <p:cNvPr id="16" name="Metin kutusu 15"/>
          <p:cNvSpPr txBox="1"/>
          <p:nvPr/>
        </p:nvSpPr>
        <p:spPr>
          <a:xfrm>
            <a:off x="2127752" y="4768649"/>
            <a:ext cx="785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Proje </a:t>
            </a:r>
            <a:r>
              <a:rPr lang="tr-TR" dirty="0" smtClean="0"/>
              <a:t>süresince yaptığım </a:t>
            </a:r>
            <a:r>
              <a:rPr lang="tr-TR" dirty="0"/>
              <a:t>çalışmalar : </a:t>
            </a:r>
            <a:r>
              <a:rPr lang="tr-TR" dirty="0"/>
              <a:t>https://github.com/TahaElem/YMGK_Proje.git</a:t>
            </a:r>
            <a:endParaRPr lang="tr-TR" dirty="0"/>
          </a:p>
        </p:txBody>
      </p:sp>
      <p:pic>
        <p:nvPicPr>
          <p:cNvPr id="18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97" y="4768649"/>
            <a:ext cx="584696" cy="5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87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74468" y="99631"/>
            <a:ext cx="10058400" cy="1450757"/>
          </a:xfrm>
        </p:spPr>
        <p:txBody>
          <a:bodyPr/>
          <a:lstStyle/>
          <a:p>
            <a:r>
              <a:rPr lang="tr-TR" dirty="0"/>
              <a:t>Öğrendiğim Teknolojiler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smtClean="0"/>
              <a:t> </a:t>
            </a:r>
            <a:r>
              <a:rPr lang="tr-TR" b="1" dirty="0" err="1" smtClean="0"/>
              <a:t>Unity</a:t>
            </a:r>
            <a:r>
              <a:rPr lang="tr-TR" b="1" dirty="0" smtClean="0"/>
              <a:t> Oyun Motoru (2020.3.38f1)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err="1" smtClean="0"/>
              <a:t>Adobe</a:t>
            </a:r>
            <a:r>
              <a:rPr lang="tr-TR" b="1" dirty="0" smtClean="0"/>
              <a:t> </a:t>
            </a:r>
            <a:r>
              <a:rPr lang="tr-TR" b="1" dirty="0" err="1" smtClean="0"/>
              <a:t>PhotoShop</a:t>
            </a:r>
            <a:r>
              <a:rPr lang="tr-TR" b="1" dirty="0" smtClean="0"/>
              <a:t>(CS6)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err="1" smtClean="0"/>
              <a:t>Adobe</a:t>
            </a:r>
            <a:r>
              <a:rPr lang="tr-TR" b="1" dirty="0" smtClean="0"/>
              <a:t> </a:t>
            </a:r>
            <a:r>
              <a:rPr lang="tr-TR" b="1" dirty="0" err="1" smtClean="0"/>
              <a:t>Audition</a:t>
            </a:r>
            <a:r>
              <a:rPr lang="tr-TR" b="1" dirty="0" smtClean="0"/>
              <a:t> (CS6)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err="1" smtClean="0"/>
              <a:t>CorelDRAW</a:t>
            </a:r>
            <a:r>
              <a:rPr lang="tr-TR" b="1" dirty="0" smtClean="0"/>
              <a:t> 2021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err="1" smtClean="0"/>
              <a:t>BlueStacks</a:t>
            </a:r>
            <a:r>
              <a:rPr lang="tr-TR" b="1" dirty="0" smtClean="0"/>
              <a:t> (</a:t>
            </a:r>
            <a:r>
              <a:rPr lang="tr-TR" b="1" dirty="0" err="1" smtClean="0"/>
              <a:t>Emulator</a:t>
            </a:r>
            <a:r>
              <a:rPr lang="tr-TR" b="1" dirty="0" smtClean="0"/>
              <a:t>)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tr-TR" b="1" dirty="0" err="1" smtClean="0"/>
              <a:t>mixamo</a:t>
            </a:r>
            <a:endParaRPr lang="tr-TR" b="1" dirty="0" smtClean="0"/>
          </a:p>
          <a:p>
            <a:pPr marL="0" indent="0">
              <a:buNone/>
            </a:pPr>
            <a:endParaRPr lang="tr-TR" dirty="0"/>
          </a:p>
          <a:p>
            <a:pPr>
              <a:buFont typeface="Wingdings" panose="05000000000000000000" pitchFamily="2" charset="2"/>
              <a:buChar char="v"/>
            </a:pP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4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6" y="286603"/>
            <a:ext cx="1233197" cy="1233197"/>
          </a:xfrm>
          <a:prstGeom prst="rect">
            <a:avLst/>
          </a:prstGeom>
        </p:spPr>
      </p:pic>
      <p:pic>
        <p:nvPicPr>
          <p:cNvPr id="6146" name="Picture 2" descr="Unity2d, unity, unity3d, logo, game engine, unity 3d icon -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61" y="1941982"/>
            <a:ext cx="1307505" cy="130750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earn Adobe Photoshop CS6 from Scra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91" y="2946724"/>
            <a:ext cx="1982372" cy="148678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6152" name="Picture 8" descr="File:Adobe Audition CS6 Icon.pn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14" y="4643054"/>
            <a:ext cx="1425177" cy="1425177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6154" name="Picture 10" descr="√ CorelDRAW Graphics Suite 2021 Download grátis - Programas Completos Baixe  de Tud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99" y="2126608"/>
            <a:ext cx="1804461" cy="1718095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6156" name="Picture 12" descr="Is BlueStacks Safe? A Trusted Android Emulator to run App on PC &amp; Ma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55" y="4493246"/>
            <a:ext cx="2506133" cy="140970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6158" name="Picture 14" descr="Mixamo Is Building A Platform For Game Developers To Create And Animate 3D  Characters | TechCrunc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9569">
            <a:off x="3038782" y="4019375"/>
            <a:ext cx="3665915" cy="85580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5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617855"/>
            <a:ext cx="1110277" cy="111027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7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47" y="4964942"/>
            <a:ext cx="945935" cy="94593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0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166290" y="809367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251329" y="891917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374468" y="809367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7397019" y="583582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7893780" y="438487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3512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REFERANS ALDIĞIM EĞİTİM SETLERİ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 smtClean="0"/>
              <a:t>Udemy</a:t>
            </a:r>
            <a:r>
              <a:rPr lang="tr-TR" b="1" dirty="0" smtClean="0"/>
              <a:t> Üzerinden Aldığım Eğitimler: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5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238" y="2927340"/>
            <a:ext cx="2076444" cy="1860148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10" y="2698836"/>
            <a:ext cx="2238375" cy="2009775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77" y="4065907"/>
            <a:ext cx="2052476" cy="1803187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353" y="3633853"/>
            <a:ext cx="2218430" cy="1939966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706" y="3212906"/>
            <a:ext cx="2430604" cy="1693145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11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749692" y="551467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28921" y="39416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913960" y="47671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37099" y="394166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480757" y="476716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0977518" y="331621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2058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REFERANS ALDIĞIM EĞİTİM SETLERİ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54083" y="1874242"/>
            <a:ext cx="10058400" cy="4023360"/>
          </a:xfrm>
        </p:spPr>
        <p:txBody>
          <a:bodyPr/>
          <a:lstStyle/>
          <a:p>
            <a:r>
              <a:rPr lang="tr-TR" b="1" dirty="0" smtClean="0"/>
              <a:t>Youtube Üzerinden Aldığım Eğitimler:</a:t>
            </a:r>
          </a:p>
          <a:p>
            <a:endParaRPr lang="tr-TR" b="1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6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379283"/>
            <a:ext cx="1782917" cy="163261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997" y="4322482"/>
            <a:ext cx="1685911" cy="170074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841" y="2332282"/>
            <a:ext cx="1736602" cy="170074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548" y="2328051"/>
            <a:ext cx="1641283" cy="17049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264" y="4423505"/>
            <a:ext cx="1656154" cy="151130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807" y="2548585"/>
            <a:ext cx="1774132" cy="158954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2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910112" y="5549105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25544" y="446001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910583" y="528551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33722" y="446001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98247" y="767987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95008" y="622892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3414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YAPTIĞIM </a:t>
            </a:r>
            <a:r>
              <a:rPr lang="tr-TR" dirty="0"/>
              <a:t>ÇALIŞMALAR</a:t>
            </a:r>
            <a:br>
              <a:rPr lang="tr-TR" dirty="0"/>
            </a:b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7</a:t>
            </a:fld>
            <a:endParaRPr lang="tr-TR"/>
          </a:p>
        </p:txBody>
      </p:sp>
      <p:sp>
        <p:nvSpPr>
          <p:cNvPr id="6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29" y="1101169"/>
            <a:ext cx="10820592" cy="48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1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OYUN KARTIM VE </a:t>
            </a:r>
            <a:r>
              <a:rPr lang="tr-TR" dirty="0" smtClean="0"/>
              <a:t>BASİT </a:t>
            </a:r>
            <a:r>
              <a:rPr lang="tr-TR" dirty="0" smtClean="0"/>
              <a:t>PUZZLE OYUNU</a:t>
            </a:r>
            <a:endParaRPr lang="tr-TR" dirty="0" smtClean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8</a:t>
            </a:fld>
            <a:endParaRPr lang="tr-TR"/>
          </a:p>
        </p:txBody>
      </p:sp>
      <p:sp>
        <p:nvSpPr>
          <p:cNvPr id="9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0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39562" r="41672"/>
          <a:stretch/>
        </p:blipFill>
        <p:spPr>
          <a:xfrm>
            <a:off x="6288623" y="2548764"/>
            <a:ext cx="5171546" cy="28993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45" y="1892191"/>
            <a:ext cx="2318110" cy="36560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3225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YAPTIĞIM ÇALIŞMALAR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YUVAMI BUL OYUNU GİRİŞ SAHNESİ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Fırat Üniversitesi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E799-30E1-4860-AC46-6F44756BF804}" type="slidenum">
              <a:rPr lang="tr-TR" smtClean="0"/>
              <a:t>9</a:t>
            </a:fld>
            <a:endParaRPr lang="tr-TR"/>
          </a:p>
        </p:txBody>
      </p:sp>
      <p:sp>
        <p:nvSpPr>
          <p:cNvPr id="7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1019307" y="5448087"/>
            <a:ext cx="925581" cy="925581"/>
          </a:xfrm>
          <a:prstGeom prst="mathMultiply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 rot="19363638">
            <a:off x="145972" y="2775602"/>
            <a:ext cx="727363" cy="727363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811129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896168" y="63165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19307" y="549109"/>
            <a:ext cx="120361" cy="223838"/>
          </a:xfrm>
          <a:prstGeom prst="parallelogram">
            <a:avLst>
              <a:gd name="adj" fmla="val 4280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0506208" y="451418"/>
            <a:ext cx="537869" cy="537869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1002969" y="306323"/>
            <a:ext cx="255637" cy="255637"/>
          </a:xfrm>
          <a:prstGeom prst="star4">
            <a:avLst>
              <a:gd name="adj" fmla="val 19741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93" y="2365095"/>
            <a:ext cx="6873349" cy="36123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6621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1100</TotalTime>
  <Words>213</Words>
  <Application>Microsoft Office PowerPoint</Application>
  <PresentationFormat>Geniş ekran</PresentationFormat>
  <Paragraphs>80</Paragraphs>
  <Slides>15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3" baseType="lpstr">
      <vt:lpstr>Bakbak One</vt:lpstr>
      <vt:lpstr>Cairo</vt:lpstr>
      <vt:lpstr>Calibri</vt:lpstr>
      <vt:lpstr>Calibri Light</vt:lpstr>
      <vt:lpstr>Figtree ExtraBold</vt:lpstr>
      <vt:lpstr>Jost</vt:lpstr>
      <vt:lpstr>Wingdings</vt:lpstr>
      <vt:lpstr>Geçmişe bakış</vt:lpstr>
      <vt:lpstr>FIRAT ÜNİVERSİTESİ TEKNOLOJİ FAKÜLTESİ YAZILIM MÜHENDİSLİĞİ </vt:lpstr>
      <vt:lpstr>İÇİNDEKİLER</vt:lpstr>
      <vt:lpstr>HAKKIMDA </vt:lpstr>
      <vt:lpstr>Öğrendiğim Teknolojiler</vt:lpstr>
      <vt:lpstr>REFERANS ALDIĞIM EĞİTİM SETLERİ </vt:lpstr>
      <vt:lpstr>REFERANS ALDIĞIM EĞİTİM SETLERİ </vt:lpstr>
      <vt:lpstr>YAPTIĞIM ÇALIŞMALAR </vt:lpstr>
      <vt:lpstr>YAPTIĞIM ÇALIŞMALAR </vt:lpstr>
      <vt:lpstr>YAPTIĞIM ÇALIŞMALAR </vt:lpstr>
      <vt:lpstr>YAPTIĞIM ÇALIŞMALAR </vt:lpstr>
      <vt:lpstr>YAPTIĞIM ÇALIŞMALAR </vt:lpstr>
      <vt:lpstr>YAPTIĞIM ÇALIŞMALAR </vt:lpstr>
      <vt:lpstr>YAPTIĞIM ÇALIŞMALAR </vt:lpstr>
      <vt:lpstr>SON 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FIRAT ÜNİVERSİTESİ TEKNOLOJİ FAKÜLTESİ YAZILIM MÜHENDİSLİĞİ</dc:title>
  <dc:creator>Taha ELEM</dc:creator>
  <cp:lastModifiedBy>DRAGON</cp:lastModifiedBy>
  <cp:revision>93</cp:revision>
  <dcterms:created xsi:type="dcterms:W3CDTF">2023-01-14T12:49:23Z</dcterms:created>
  <dcterms:modified xsi:type="dcterms:W3CDTF">2023-05-21T13:51:03Z</dcterms:modified>
</cp:coreProperties>
</file>